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E2C6-FFF0-48CB-B108-5A3183BAB8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2067DD-8339-4AB9-9B45-03F41879A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2B433-594C-418E-866A-00200911B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7165A-18BD-489A-8852-E3A6E7B98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DA9511-E271-4678-88DB-9034FD5E0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09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B908-BC84-4B93-BD3B-F02D86C5C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3D4FD6-0002-48A9-BD0E-DB4AA2EA98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C3062-C1E4-4721-980E-614479A55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0C3DDB-5A1A-4CFC-ABF6-463850EC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3E9F6-E115-4BA1-9D16-A2DE6E1F9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586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DBFB2-159F-434D-9976-C574D9D0D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1D0BC6-4553-4907-A17A-22EF2F381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00C2FF-96EB-485D-8EEA-DDAFE6A0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0A9B3-148B-4275-BDCA-2F7E441CC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60888-55A8-441F-B2A2-975BD36B3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199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93AA1-525F-4F05-B8AD-B6706E25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A4324C-4CA3-41B8-A6DB-AF5DB44F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774466-9AC6-4E5B-A35D-029459C98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5EF50-8D3E-406D-BF8A-5061AFD4A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2CA51D-5E90-4BA1-BC3F-52E56491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41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6BDD-7031-49A6-9AD2-BF03E6DB2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2CCF5-C0A6-4178-B87D-68B56FE76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8299F-E670-465E-A56A-AFAD2FEC6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4C7F-A594-48FC-B37C-16BD4AFBE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9EE4B9-0884-4967-9265-67B9A22DB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4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B9765-0E78-43B9-870B-8939EC76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B0B7-C182-4B72-B9CE-9BEF9D361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5A8EBB-40C8-4418-A5C2-DAADC3D860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DC4B25-12E4-4CF9-AF7C-4A790428C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2885B-58AC-4297-8558-6B2D5BC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F21EA-9D6D-4AD2-86C0-5F306E1F5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84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6B48A1-E16B-41CD-A3A5-A41B2A4AB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91FC7-800D-4C30-A8B1-B614E31DD9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5BBCA6-7603-4121-8FD9-599889860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40F560-4310-4AD9-91CE-355230CD4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A29AEE-1633-4C06-8C93-53946001F1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A6AD5F-0524-4C07-8D19-D43E0392D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D6C6F0-6326-4CA7-A5F5-FFA7ADF6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3F011D-0A98-4258-A2E8-48D84DBEE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37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4992-5C49-4A80-A57F-47488437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747112-A992-4A65-9739-679C14F8C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308A0-82FC-441B-81FD-A9E4B51BB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86506F-36D5-4C61-B863-21374E5D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735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EE7456-C2EB-44A0-9EC7-D84F60EF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4CB0C-9ABD-4A05-B7B5-F278B0A4B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01A6E-5105-4FCC-AC20-355246C6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55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13B82-ECF3-4DD1-9BAB-BB2D863B9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16D9-004C-4887-AE6D-3686604B50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99CBDD-7E37-4752-AC96-CBBD66320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485F5-3C29-47A6-994A-BED0D95C8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E8B0B4-8119-4C5F-ADBF-73D6DB50F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1A2F7D-8616-44F0-9F09-FFC65E871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928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73A76-FAAC-471E-96D1-FE9A238A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9AAEE6-CFF4-466E-9B1C-6B442472CC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F61314-372B-4923-87B8-9F962C0559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AA5B15-772D-40AE-A300-53685405B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B8A599-E9BA-4658-A584-9B996BD28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1DB0E-B952-424F-A16A-7D9F269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06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2322B-DADA-4436-8A37-93A05470D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B300F-2E7F-474B-9618-A046DAD3D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52174E-932B-43B7-8A22-B0E033F42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A74C2-9F71-4346-AA27-79E9C5F09B57}" type="datetimeFigureOut">
              <a:rPr lang="en-US" smtClean="0"/>
              <a:t>10/8/2022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447B9-90AE-4518-85AA-422C51ECD0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62F35-CA3B-4DB4-9F72-7E258526E7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7ED7F-0451-40E2-ABA4-AAF919B297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97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tmp"/><Relationship Id="rId5" Type="http://schemas.openxmlformats.org/officeDocument/2006/relationships/image" Target="../media/image30.tmp"/><Relationship Id="rId4" Type="http://schemas.openxmlformats.org/officeDocument/2006/relationships/image" Target="../media/image29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mp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m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tm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image" Target="../media/image45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mp"/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tmp"/><Relationship Id="rId5" Type="http://schemas.openxmlformats.org/officeDocument/2006/relationships/image" Target="../media/image20.tmp"/><Relationship Id="rId4" Type="http://schemas.openxmlformats.org/officeDocument/2006/relationships/image" Target="../media/image19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mp"/><Relationship Id="rId5" Type="http://schemas.openxmlformats.org/officeDocument/2006/relationships/image" Target="../media/image25.tmp"/><Relationship Id="rId4" Type="http://schemas.openxmlformats.org/officeDocument/2006/relationships/image" Target="../media/image24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265F1-383B-49C1-9BFA-81551ACF9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Account on FB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AD8F902-135F-4A23-91E3-E1FFA1DD3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04" y="1690688"/>
            <a:ext cx="4261797" cy="4233385"/>
          </a:xfrm>
        </p:spPr>
      </p:pic>
    </p:spTree>
    <p:extLst>
      <p:ext uri="{BB962C8B-B14F-4D97-AF65-F5344CB8AC3E}">
        <p14:creationId xmlns:p14="http://schemas.microsoft.com/office/powerpoint/2010/main" val="3580367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1D7E3-60B4-469E-BCD1-31508C760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 Robust and Professional Messaging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0431EC-10CF-434C-A80A-5791899CB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" y="1512973"/>
            <a:ext cx="1771897" cy="781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0AD90-FEA2-4CB5-BD45-DA0DDD097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" y="2858656"/>
            <a:ext cx="8535591" cy="34104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F9C9A3-EB77-40D1-B986-7E89487C5A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" y="2672892"/>
            <a:ext cx="8535591" cy="37819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FD1DBF-38DC-4964-A805-ED4E10ED8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" y="2670848"/>
            <a:ext cx="8535591" cy="3822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77024D-4B6F-46EB-8685-2D0B1368C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50" y="1690688"/>
            <a:ext cx="3982006" cy="425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01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E2A09-7489-41C0-B4E7-60FF4420F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5D48C0-8AEF-43BD-9600-41B3AC4B0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89412"/>
            <a:ext cx="6268325" cy="2593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6BD37-9858-45CA-94A1-0906BF805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131" y="2510869"/>
            <a:ext cx="4305901" cy="3982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A9E044-2277-45EF-A29E-78386E260F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0735" y="5034796"/>
            <a:ext cx="3639058" cy="139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4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C42C-FEC1-483A-A95E-48BF8560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Reach on Facebook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14F52-E9F8-420C-A184-3F2F74F94A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Reach</a:t>
            </a:r>
          </a:p>
          <a:p>
            <a:pPr marL="0" indent="0">
              <a:buNone/>
            </a:pPr>
            <a:r>
              <a:rPr lang="en-US" dirty="0"/>
              <a:t>People who saw your post or page on news feed.</a:t>
            </a:r>
          </a:p>
          <a:p>
            <a:pPr marL="0" indent="0">
              <a:buNone/>
            </a:pPr>
            <a:r>
              <a:rPr lang="en-US" dirty="0"/>
              <a:t>People who recommended you post or page is also part of reach.</a:t>
            </a:r>
          </a:p>
          <a:p>
            <a:r>
              <a:rPr lang="en-US" dirty="0"/>
              <a:t>Organic Reach</a:t>
            </a:r>
          </a:p>
          <a:p>
            <a:pPr marL="0" indent="0">
              <a:buNone/>
            </a:pPr>
            <a:r>
              <a:rPr lang="en-US" dirty="0"/>
              <a:t>The no. of people who are reach by content of a page that is unpaid.</a:t>
            </a:r>
          </a:p>
        </p:txBody>
      </p:sp>
    </p:spTree>
    <p:extLst>
      <p:ext uri="{BB962C8B-B14F-4D97-AF65-F5344CB8AC3E}">
        <p14:creationId xmlns:p14="http://schemas.microsoft.com/office/powerpoint/2010/main" val="1983963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C1E3E-7E22-4DAD-877F-E860BF33A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Organic/Natural vs Paid Reach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Screen Recording 3">
            <a:hlinkClick r:id="" action="ppaction://media"/>
            <a:extLst>
              <a:ext uri="{FF2B5EF4-FFF2-40B4-BE49-F238E27FC236}">
                <a16:creationId xmlns:a16="http://schemas.microsoft.com/office/drawing/2014/main" id="{7CD345FC-3C4D-49BE-B1C2-7319B200BF3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56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49102" y="1690688"/>
            <a:ext cx="4765637" cy="4351338"/>
          </a:xfrm>
        </p:spPr>
      </p:pic>
    </p:spTree>
    <p:extLst>
      <p:ext uri="{BB962C8B-B14F-4D97-AF65-F5344CB8AC3E}">
        <p14:creationId xmlns:p14="http://schemas.microsoft.com/office/powerpoint/2010/main" val="209148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A638E-F942-4251-8546-A2B440A02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Paid reach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27A8-0A9A-4422-9084-296A6CF767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Fast(reach millions of user within a week)</a:t>
            </a:r>
          </a:p>
          <a:p>
            <a:r>
              <a:rPr lang="en-US" dirty="0"/>
              <a:t>Targeted(gender, age, location)</a:t>
            </a:r>
          </a:p>
          <a:p>
            <a:r>
              <a:rPr lang="en-US" dirty="0"/>
              <a:t>Measurable(Analytics of your paid reach)</a:t>
            </a:r>
          </a:p>
        </p:txBody>
      </p:sp>
    </p:spTree>
    <p:extLst>
      <p:ext uri="{BB962C8B-B14F-4D97-AF65-F5344CB8AC3E}">
        <p14:creationId xmlns:p14="http://schemas.microsoft.com/office/powerpoint/2010/main" val="4217555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544DB-F8D3-4538-A6A8-BA866405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Organic Reach Methods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B56FA-E898-4B5F-B192-B0901358F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Content Variety</a:t>
            </a:r>
          </a:p>
          <a:p>
            <a:r>
              <a:rPr lang="en-US" dirty="0"/>
              <a:t>Targeted Post</a:t>
            </a:r>
          </a:p>
          <a:p>
            <a:r>
              <a:rPr lang="en-US" dirty="0"/>
              <a:t>Posting time</a:t>
            </a:r>
          </a:p>
          <a:p>
            <a:r>
              <a:rPr lang="en-US" dirty="0"/>
              <a:t>Choose right images</a:t>
            </a:r>
          </a:p>
          <a:p>
            <a:r>
              <a:rPr lang="en-US" dirty="0"/>
              <a:t>Post videos</a:t>
            </a:r>
          </a:p>
          <a:p>
            <a:r>
              <a:rPr lang="en-US" dirty="0"/>
              <a:t>Use hashtags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442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4694-0E63-4E0C-9E99-9F05A4767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 and Cons of Paid Reach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0037E-2F7A-456C-90F0-31EBEEC90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  <a:p>
            <a:pPr marL="0" indent="0">
              <a:buNone/>
            </a:pPr>
            <a:r>
              <a:rPr lang="en-US" dirty="0"/>
              <a:t>Reach lots of peoples</a:t>
            </a:r>
          </a:p>
          <a:p>
            <a:pPr marL="0" indent="0">
              <a:buNone/>
            </a:pPr>
            <a:r>
              <a:rPr lang="en-US" dirty="0"/>
              <a:t>Targeted your market easily</a:t>
            </a:r>
          </a:p>
          <a:p>
            <a:pPr marL="0" indent="0">
              <a:buNone/>
            </a:pPr>
            <a:r>
              <a:rPr lang="en-US" dirty="0"/>
              <a:t>Your ad is easily noticed</a:t>
            </a:r>
          </a:p>
          <a:p>
            <a:pPr marL="0" indent="0">
              <a:buNone/>
            </a:pPr>
            <a:r>
              <a:rPr lang="en-US" dirty="0"/>
              <a:t>You save money(cheaper than TV ads)</a:t>
            </a:r>
          </a:p>
          <a:p>
            <a:pPr marL="0" indent="0">
              <a:buNone/>
            </a:pPr>
            <a:r>
              <a:rPr lang="en-US" dirty="0"/>
              <a:t>Achieve multiple goals</a:t>
            </a:r>
          </a:p>
        </p:txBody>
      </p:sp>
    </p:spTree>
    <p:extLst>
      <p:ext uri="{BB962C8B-B14F-4D97-AF65-F5344CB8AC3E}">
        <p14:creationId xmlns:p14="http://schemas.microsoft.com/office/powerpoint/2010/main" val="1116235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25AD-0F43-472C-A113-E3D623818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3E03F2-1B5A-40A3-929F-9F99F7EC9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marL="0" indent="0">
              <a:buNone/>
            </a:pPr>
            <a:r>
              <a:rPr lang="en-US" dirty="0"/>
              <a:t>Sponsor is shown on news feed</a:t>
            </a:r>
          </a:p>
          <a:p>
            <a:pPr marL="0" indent="0">
              <a:buNone/>
            </a:pPr>
            <a:r>
              <a:rPr lang="en-US" dirty="0"/>
              <a:t>May not interested</a:t>
            </a:r>
          </a:p>
        </p:txBody>
      </p:sp>
    </p:spTree>
    <p:extLst>
      <p:ext uri="{BB962C8B-B14F-4D97-AF65-F5344CB8AC3E}">
        <p14:creationId xmlns:p14="http://schemas.microsoft.com/office/powerpoint/2010/main" val="1202369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82D1-45E7-4788-BC7E-0DF33F832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Adverts is used for running paid ads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A97E98-34D6-4D49-A76A-D25DF3248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32899"/>
            <a:ext cx="1952898" cy="55252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875FFD-0B5E-41D8-94CC-4AF466337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3" y="2132899"/>
            <a:ext cx="1905266" cy="2924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A0F49-1AD0-4FA3-A971-7B927E55D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928" y="2372061"/>
            <a:ext cx="953725" cy="5109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D74409-3926-48A9-8E0C-5629FC0F04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1618" y="3429000"/>
            <a:ext cx="4706007" cy="30770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FD2A2-78BC-4B85-9738-6DF8354612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815" y="3314684"/>
            <a:ext cx="1038370" cy="22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81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789F9-5C3D-4F22-A638-0EF435C5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9E126B-CFF4-4641-98F7-71A8568A2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581" y="2045640"/>
            <a:ext cx="2010056" cy="244826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E76112-ED16-421A-B7E7-3F89DBBAF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20" y="2045640"/>
            <a:ext cx="4486901" cy="36676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F3DC3-AEC8-40CF-AFC8-4E995A1CB6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820" y="2045640"/>
            <a:ext cx="6230219" cy="4563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5390B-E447-4CAE-8F75-CCB9CD4F0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FB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03DBFB-15FA-4F6A-BEE9-A6919A0592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7" y="2130436"/>
            <a:ext cx="2791215" cy="51442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1A3F6F-46F2-4AD9-BC0E-DDE34E6B3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75" y="2130436"/>
            <a:ext cx="2819794" cy="3620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E464C2-16C9-4CDD-BC17-61CD773A5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514" y="2644858"/>
            <a:ext cx="4245861" cy="265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1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9DB68-ABA0-4676-B4A2-094C5EB7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Spending Limit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67B419-B192-4013-A7F2-E1D4FEE07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87519"/>
            <a:ext cx="5401429" cy="1829055"/>
          </a:xfrm>
        </p:spPr>
      </p:pic>
    </p:spTree>
    <p:extLst>
      <p:ext uri="{BB962C8B-B14F-4D97-AF65-F5344CB8AC3E}">
        <p14:creationId xmlns:p14="http://schemas.microsoft.com/office/powerpoint/2010/main" val="365661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D90D2-18D7-450C-8FF6-B60A9E06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 Promotion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757E02-7E57-4B36-A23D-0E8ED7533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8175"/>
            <a:ext cx="2038635" cy="22577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71DF87-253C-4799-9251-B21F3960B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910" y="1818175"/>
            <a:ext cx="6716062" cy="386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9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F3DA7-BA15-4E88-B5CB-ACBCAC03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242506-4248-42E6-8937-9D4E5FEE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7898"/>
            <a:ext cx="4545759" cy="4351338"/>
          </a:xfrm>
        </p:spPr>
      </p:pic>
    </p:spTree>
    <p:extLst>
      <p:ext uri="{BB962C8B-B14F-4D97-AF65-F5344CB8AC3E}">
        <p14:creationId xmlns:p14="http://schemas.microsoft.com/office/powerpoint/2010/main" val="1679688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ACFFF-1C68-4F84-85B0-B772EB74C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Boost post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57EA8-8BC0-483A-8D2A-DBCDC93E1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099560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3D3987-A262-49C1-A579-53B41ED7CC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155" y="1888546"/>
            <a:ext cx="663630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12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C217B-A2BC-4180-B8A6-994E4D6B5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002E57-DA10-43E3-BD3F-3066B8CE92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4768"/>
            <a:ext cx="7859222" cy="3686689"/>
          </a:xfrm>
        </p:spPr>
      </p:pic>
    </p:spTree>
    <p:extLst>
      <p:ext uri="{BB962C8B-B14F-4D97-AF65-F5344CB8AC3E}">
        <p14:creationId xmlns:p14="http://schemas.microsoft.com/office/powerpoint/2010/main" val="2713845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5C9D2-CFE7-4EBC-AC24-BF6ECCB3C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6D95A280-B31F-476A-8171-E8E0DD0276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239927" cy="4351338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0C664E4-273E-494D-8A69-75CD196EC0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371" y="1859967"/>
            <a:ext cx="4248743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787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C7D38-9DA4-472F-A909-D302C1F2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Rank Algorithm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BE5FB-5361-413C-BCF5-7911B9E1D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Affinity Score(friends </a:t>
            </a:r>
            <a:r>
              <a:rPr lang="en-US" dirty="0" err="1"/>
              <a:t>mein</a:t>
            </a:r>
            <a:r>
              <a:rPr lang="en-US" dirty="0"/>
              <a:t> se </a:t>
            </a:r>
            <a:r>
              <a:rPr lang="en-US" dirty="0" err="1"/>
              <a:t>kisi</a:t>
            </a:r>
            <a:r>
              <a:rPr lang="en-US" dirty="0"/>
              <a:t> ne like </a:t>
            </a:r>
            <a:r>
              <a:rPr lang="en-US" dirty="0" err="1"/>
              <a:t>kara</a:t>
            </a:r>
            <a:r>
              <a:rPr lang="en-US" dirty="0"/>
              <a:t> </a:t>
            </a:r>
            <a:r>
              <a:rPr lang="en-US" dirty="0" err="1"/>
              <a:t>haai</a:t>
            </a:r>
            <a:r>
              <a:rPr lang="en-US" dirty="0"/>
              <a:t> to news feed pe show </a:t>
            </a:r>
            <a:r>
              <a:rPr lang="en-US" dirty="0" err="1"/>
              <a:t>krta</a:t>
            </a:r>
            <a:r>
              <a:rPr lang="en-US" dirty="0"/>
              <a:t> </a:t>
            </a:r>
            <a:r>
              <a:rPr lang="en-US" dirty="0" err="1"/>
              <a:t>haai</a:t>
            </a:r>
            <a:r>
              <a:rPr lang="en-US" dirty="0"/>
              <a:t>)</a:t>
            </a:r>
          </a:p>
          <a:p>
            <a:r>
              <a:rPr lang="en-US" dirty="0"/>
              <a:t>Interest ko </a:t>
            </a:r>
            <a:r>
              <a:rPr lang="en-US" dirty="0" err="1"/>
              <a:t>dekh</a:t>
            </a:r>
            <a:r>
              <a:rPr lang="en-US" dirty="0"/>
              <a:t> k show </a:t>
            </a:r>
            <a:r>
              <a:rPr lang="en-US" dirty="0" err="1"/>
              <a:t>krta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. For </a:t>
            </a:r>
            <a:r>
              <a:rPr lang="en-US" dirty="0" err="1"/>
              <a:t>e.g</a:t>
            </a:r>
            <a:r>
              <a:rPr lang="en-US" dirty="0"/>
              <a:t>: (interest in shopping ka page like </a:t>
            </a:r>
            <a:r>
              <a:rPr lang="en-US" dirty="0" err="1"/>
              <a:t>kara</a:t>
            </a:r>
            <a:r>
              <a:rPr lang="en-US" dirty="0"/>
              <a:t> </a:t>
            </a:r>
            <a:r>
              <a:rPr lang="en-US" dirty="0" err="1"/>
              <a:t>howa</a:t>
            </a:r>
            <a:r>
              <a:rPr lang="en-US" dirty="0"/>
              <a:t> </a:t>
            </a:r>
            <a:r>
              <a:rPr lang="en-US" dirty="0" err="1"/>
              <a:t>haai</a:t>
            </a:r>
            <a:r>
              <a:rPr lang="en-US" dirty="0"/>
              <a:t> </a:t>
            </a:r>
            <a:r>
              <a:rPr lang="en-US" dirty="0" err="1"/>
              <a:t>kisi</a:t>
            </a:r>
            <a:r>
              <a:rPr lang="en-US" dirty="0"/>
              <a:t> ne to </a:t>
            </a:r>
            <a:r>
              <a:rPr lang="en-US" dirty="0" err="1"/>
              <a:t>apka</a:t>
            </a:r>
            <a:r>
              <a:rPr lang="en-US" dirty="0"/>
              <a:t> </a:t>
            </a:r>
            <a:r>
              <a:rPr lang="en-US" dirty="0" err="1"/>
              <a:t>bhi</a:t>
            </a:r>
            <a:r>
              <a:rPr lang="en-US" dirty="0"/>
              <a:t> page </a:t>
            </a:r>
            <a:r>
              <a:rPr lang="en-US" dirty="0" err="1"/>
              <a:t>dikhayega</a:t>
            </a:r>
            <a:r>
              <a:rPr lang="en-US" dirty="0"/>
              <a:t> </a:t>
            </a:r>
            <a:r>
              <a:rPr lang="en-US" dirty="0" err="1"/>
              <a:t>agr</a:t>
            </a:r>
            <a:r>
              <a:rPr lang="en-US" dirty="0"/>
              <a:t> who shopping k upper </a:t>
            </a:r>
            <a:r>
              <a:rPr lang="en-US" dirty="0" err="1"/>
              <a:t>bna</a:t>
            </a:r>
            <a:r>
              <a:rPr lang="en-US" dirty="0"/>
              <a:t> </a:t>
            </a:r>
            <a:r>
              <a:rPr lang="en-US" dirty="0" err="1"/>
              <a:t>howa</a:t>
            </a:r>
            <a:r>
              <a:rPr lang="en-US" dirty="0"/>
              <a:t>)</a:t>
            </a:r>
          </a:p>
          <a:p>
            <a:r>
              <a:rPr lang="en-US" dirty="0"/>
              <a:t>Interaction(same category) for </a:t>
            </a:r>
            <a:r>
              <a:rPr lang="en-US" dirty="0" err="1"/>
              <a:t>e.g</a:t>
            </a:r>
            <a:r>
              <a:rPr lang="en-US" dirty="0"/>
              <a:t> </a:t>
            </a:r>
            <a:r>
              <a:rPr lang="en-US" dirty="0" err="1"/>
              <a:t>kisi</a:t>
            </a:r>
            <a:r>
              <a:rPr lang="en-US" dirty="0"/>
              <a:t> entertainment k page k upper comment </a:t>
            </a:r>
            <a:r>
              <a:rPr lang="en-US" dirty="0" err="1"/>
              <a:t>ya</a:t>
            </a:r>
            <a:r>
              <a:rPr lang="en-US" dirty="0"/>
              <a:t> like </a:t>
            </a:r>
            <a:r>
              <a:rPr lang="en-US" dirty="0" err="1"/>
              <a:t>kara</a:t>
            </a:r>
            <a:r>
              <a:rPr lang="en-US" dirty="0"/>
              <a:t> to </a:t>
            </a:r>
            <a:r>
              <a:rPr lang="en-US" dirty="0" err="1"/>
              <a:t>apka</a:t>
            </a:r>
            <a:r>
              <a:rPr lang="en-US" dirty="0"/>
              <a:t> page </a:t>
            </a:r>
            <a:r>
              <a:rPr lang="en-US" dirty="0" err="1"/>
              <a:t>bhi</a:t>
            </a:r>
            <a:r>
              <a:rPr lang="en-US" dirty="0"/>
              <a:t> </a:t>
            </a:r>
            <a:r>
              <a:rPr lang="en-US" dirty="0" err="1"/>
              <a:t>dikhayega</a:t>
            </a:r>
            <a:r>
              <a:rPr lang="en-US" dirty="0"/>
              <a:t> </a:t>
            </a:r>
            <a:r>
              <a:rPr lang="en-US" dirty="0" err="1"/>
              <a:t>agr</a:t>
            </a:r>
            <a:r>
              <a:rPr lang="en-US" dirty="0"/>
              <a:t> </a:t>
            </a:r>
            <a:r>
              <a:rPr lang="en-US" dirty="0" err="1"/>
              <a:t>uski</a:t>
            </a:r>
            <a:r>
              <a:rPr lang="en-US" dirty="0"/>
              <a:t> category entertainment hoi.</a:t>
            </a:r>
          </a:p>
          <a:p>
            <a:r>
              <a:rPr lang="en-US" dirty="0"/>
              <a:t>Edge weight(no use of text) use photo or videos only for more reach.</a:t>
            </a:r>
          </a:p>
        </p:txBody>
      </p:sp>
    </p:spTree>
    <p:extLst>
      <p:ext uri="{BB962C8B-B14F-4D97-AF65-F5344CB8AC3E}">
        <p14:creationId xmlns:p14="http://schemas.microsoft.com/office/powerpoint/2010/main" val="361769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FEC60-D192-49E8-A8B4-087492D21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A1DD0-7E6E-4FA1-8E02-EAB5F39F1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6" y="1690688"/>
            <a:ext cx="4248743" cy="42868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659A5-6B29-404E-A74D-02CC50AB00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199" y="1810302"/>
            <a:ext cx="4248743" cy="26264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E6337F-0B84-4E1A-9E71-E885C8D13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050" y="4436798"/>
            <a:ext cx="3820495" cy="23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19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1B0D1-5DA3-4005-8B70-45FD6CD2E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username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9B9DC6-3D78-4320-85EE-ECA97FA662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25" y="2417328"/>
            <a:ext cx="2091466" cy="26931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D098AD-5277-49F1-94CF-06A15FC336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664" y="3630254"/>
            <a:ext cx="6420746" cy="86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88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C28E-0FEA-4F9A-B818-6761F6F46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23FFDE-B033-48E5-8E65-E49D7279C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89" y="1690688"/>
            <a:ext cx="1717808" cy="2602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7F99DC-7B01-495D-A3BA-8A6EE36071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719" y="1690688"/>
            <a:ext cx="3515216" cy="4001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5737EB-3DA3-41D0-8808-A54FD2583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6888" y="1738319"/>
            <a:ext cx="3429479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A43A9-D484-4E53-8DB2-AEE9DC9AD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5EA97-6EAA-47C2-82AA-49FD3332D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D0875-DC19-4559-9E6D-C8E17277D2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82" t="43677" r="72738" b="12666"/>
          <a:stretch/>
        </p:blipFill>
        <p:spPr>
          <a:xfrm>
            <a:off x="957430" y="1925618"/>
            <a:ext cx="1882589" cy="3700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9227B6-3797-429C-8690-8A84993A5D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572" t="44675" r="14610" b="16364"/>
          <a:stretch/>
        </p:blipFill>
        <p:spPr>
          <a:xfrm>
            <a:off x="3098201" y="3087444"/>
            <a:ext cx="3765177" cy="161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02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06042-24DB-4097-B60D-C9699EB93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 Settings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393164-0BF4-4AFF-8577-B11786F95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070" y="2104644"/>
            <a:ext cx="3562847" cy="78115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36032B-48B5-41C3-93F3-8EE12EEF1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958" y="2128786"/>
            <a:ext cx="5982535" cy="387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47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C6F2A-ADC9-4839-B717-15BBA05A4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895FC3-E29E-4889-A6E6-80E5AC5625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068209" cy="109552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507360-6891-4C45-8DA7-4ECFEC5C2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39108"/>
            <a:ext cx="6792273" cy="1991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237838-2E3D-4497-8100-C1CA1282C7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167312"/>
            <a:ext cx="5277587" cy="8573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730533-35ED-4389-A812-3857F363A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64" y="3753131"/>
            <a:ext cx="4435736" cy="2591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26B2DA-40D9-432F-8EEE-7E0634DDE6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264" y="1181265"/>
            <a:ext cx="4288081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00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DFA3-F829-4BA6-AE02-2A1F79AD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&amp; Editing page Roles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52C64E-1A45-4FD3-B70E-4858D97265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6" y="1690688"/>
            <a:ext cx="1857634" cy="6858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74F854-605C-464C-B822-1E84B9AB39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6" y="3016251"/>
            <a:ext cx="7088167" cy="34485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502980-88B4-4468-8A17-923F6FBD9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5" y="3016251"/>
            <a:ext cx="7088167" cy="34485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035EF-A532-4FCC-8630-1EC8D74DA3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14" y="3016251"/>
            <a:ext cx="7088166" cy="344853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93DEA3-252B-4E73-9BB9-39CC8E0FC1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702872"/>
            <a:ext cx="724318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0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280</Words>
  <Application>Microsoft Office PowerPoint</Application>
  <PresentationFormat>Widescreen</PresentationFormat>
  <Paragraphs>45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Create Account on FB</vt:lpstr>
      <vt:lpstr>Create a FB page</vt:lpstr>
      <vt:lpstr>Create page</vt:lpstr>
      <vt:lpstr>Add username</vt:lpstr>
      <vt:lpstr>Setting</vt:lpstr>
      <vt:lpstr>PowerPoint Presentation</vt:lpstr>
      <vt:lpstr>Advance Settings</vt:lpstr>
      <vt:lpstr>PowerPoint Presentation</vt:lpstr>
      <vt:lpstr>Assigning &amp; Editing page Roles</vt:lpstr>
      <vt:lpstr> Robust and Professional Messaging </vt:lpstr>
      <vt:lpstr>PowerPoint Presentation</vt:lpstr>
      <vt:lpstr>Organic Reach on Facebook </vt:lpstr>
      <vt:lpstr>Organic/Natural vs Paid Reach </vt:lpstr>
      <vt:lpstr>Paid reach</vt:lpstr>
      <vt:lpstr>Organic Reach Methods </vt:lpstr>
      <vt:lpstr>Pros and Cons of Paid Reach </vt:lpstr>
      <vt:lpstr>PowerPoint Presentation</vt:lpstr>
      <vt:lpstr>Adverts is used for running paid ads</vt:lpstr>
      <vt:lpstr>PowerPoint Presentation</vt:lpstr>
      <vt:lpstr>Spending Limit</vt:lpstr>
      <vt:lpstr>Page Promotion</vt:lpstr>
      <vt:lpstr>PowerPoint Presentation</vt:lpstr>
      <vt:lpstr>Boost post</vt:lpstr>
      <vt:lpstr>PowerPoint Presentation</vt:lpstr>
      <vt:lpstr>PowerPoint Presentation</vt:lpstr>
      <vt:lpstr>Edge Rank Algorithm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Create Account on FB</dc:title>
  <dc:creator>Bilal Fattah</dc:creator>
  <cp:lastModifiedBy>Bilal Fattah</cp:lastModifiedBy>
  <cp:revision>74</cp:revision>
  <dcterms:created xsi:type="dcterms:W3CDTF">2022-10-07T08:20:40Z</dcterms:created>
  <dcterms:modified xsi:type="dcterms:W3CDTF">2022-10-08T11:26:56Z</dcterms:modified>
</cp:coreProperties>
</file>